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handoutMasterIdLst>
    <p:handoutMasterId r:id="rId6"/>
  </p:handoutMasterIdLst>
  <p:sldIdLst>
    <p:sldId id="272" r:id="rId2"/>
    <p:sldId id="273" r:id="rId3"/>
    <p:sldId id="278" r:id="rId4"/>
  </p:sldIdLst>
  <p:sldSz cx="12192000" cy="6858000"/>
  <p:notesSz cx="6888163" cy="10018713"/>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09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kumimoji="1"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C94DA88A-700E-4959-AD05-3C421866BDC6}" type="datetime4">
              <a:rPr kumimoji="1" lang="ja-JP" altLang="en-US" smtClean="0">
                <a:latin typeface="Meiryo UI" panose="020B0604030504040204" pitchFamily="50" charset="-128"/>
                <a:ea typeface="Meiryo UI" panose="020B0604030504040204" pitchFamily="50" charset="-128"/>
              </a:rPr>
              <a:t>2020年9月7日</a:t>
            </a:fld>
            <a:endParaRPr kumimoji="1"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kumimoji="1"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FA09A4F4-89FA-4551-A9F4-ECDBD52C06D6}" type="slidenum">
              <a:rPr kumimoji="1" lang="en-US" altLang="ja-JP" smtClean="0">
                <a:latin typeface="Meiryo UI" panose="020B0604030504040204" pitchFamily="50" charset="-128"/>
                <a:ea typeface="Meiryo UI" panose="020B0604030504040204" pitchFamily="50" charset="-128"/>
              </a:rPr>
              <a:t>‹#›</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24810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atin typeface="Meiryo UI" panose="020B0604030504040204" pitchFamily="50" charset="-128"/>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atin typeface="Meiryo UI" panose="020B0604030504040204" pitchFamily="50" charset="-128"/>
                <a:ea typeface="Meiryo UI" panose="020B0604030504040204" pitchFamily="50" charset="-128"/>
              </a:defRPr>
            </a:lvl1pPr>
          </a:lstStyle>
          <a:p>
            <a:fld id="{EECA54F6-A409-4052-BA8C-D33E3AF8AD29}" type="datetime4">
              <a:rPr lang="ja-JP" altLang="en-US" smtClean="0"/>
              <a:pPr/>
              <a:t>2020年9月7日</a:t>
            </a:fld>
            <a:endParaRPr lang="ja-JP" altLang="en-US" dirty="0"/>
          </a:p>
        </p:txBody>
      </p:sp>
      <p:sp>
        <p:nvSpPr>
          <p:cNvPr id="4" name="スライド イメージ プレースホルダー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06" tIns="48303" rIns="96606" bIns="48303" rtlCol="0" anchor="ctr"/>
          <a:lstStyle/>
          <a:p>
            <a:pPr rtl="0"/>
            <a:endParaRPr lang="ja-JP" altLang="en-US" noProof="0" dirty="0"/>
          </a:p>
        </p:txBody>
      </p:sp>
      <p:sp>
        <p:nvSpPr>
          <p:cNvPr id="5" name="ノート プレースホルダー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atin typeface="Meiryo UI" panose="020B0604030504040204" pitchFamily="50" charset="-128"/>
                <a:ea typeface="Meiryo UI" panose="020B0604030504040204" pitchFamily="50" charset="-128"/>
              </a:defRPr>
            </a:lvl1pPr>
          </a:lstStyle>
          <a:p>
            <a:fld id="{893B0CF2-7F87-4E02-A248-870047730F99}" type="slidenum">
              <a:rPr lang="en-US" altLang="ja-JP" smtClean="0"/>
              <a:pPr/>
              <a:t>‹#›</a:t>
            </a:fld>
            <a:endParaRPr lang="ja-JP" altLang="en-US"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rtlCol="0"/>
          <a:lstStyle/>
          <a:p>
            <a:pPr rtl="0"/>
            <a:fld id="{893B0CF2-7F87-4E02-A248-870047730F99}" type="slidenum">
              <a:rPr lang="en-US" altLang="ja-JP" smtClean="0">
                <a:latin typeface="Meiryo UI" panose="020B0604030504040204" pitchFamily="50" charset="-128"/>
                <a:ea typeface="Meiryo UI" panose="020B0604030504040204" pitchFamily="50" charset="-128"/>
              </a:rPr>
              <a:t>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95133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2</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6351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93B0CF2-7F87-4E02-A248-870047730F99}" type="slidenum">
              <a:rPr lang="en-US" altLang="ja-JP" smtClean="0">
                <a:latin typeface="Meiryo UI" panose="020B0604030504040204" pitchFamily="50" charset="-128"/>
                <a:ea typeface="Meiryo UI" panose="020B0604030504040204" pitchFamily="50" charset="-128"/>
              </a:rPr>
              <a:t>3</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6100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1">
        <a:schemeClr val="bg1"/>
      </p:bgRef>
    </p:bg>
    <p:spTree>
      <p:nvGrpSpPr>
        <p:cNvPr id="1" name=""/>
        <p:cNvGrpSpPr/>
        <p:nvPr/>
      </p:nvGrpSpPr>
      <p:grpSpPr>
        <a:xfrm>
          <a:off x="0" y="0"/>
          <a:ext cx="0" cy="0"/>
          <a:chOff x="0" y="0"/>
          <a:chExt cx="0" cy="0"/>
        </a:xfrm>
      </p:grpSpPr>
      <p:grpSp>
        <p:nvGrpSpPr>
          <p:cNvPr id="10" name="グループ 9"/>
          <p:cNvGrpSpPr/>
          <p:nvPr/>
        </p:nvGrpSpPr>
        <p:grpSpPr>
          <a:xfrm>
            <a:off x="0" y="6208894"/>
            <a:ext cx="12192000" cy="649106"/>
            <a:chOff x="0" y="6208894"/>
            <a:chExt cx="12192000" cy="649106"/>
          </a:xfrm>
        </p:grpSpPr>
        <p:sp>
          <p:nvSpPr>
            <p:cNvPr id="2" name="長方形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ja-JP" altLang="en-US" noProof="0" dirty="0"/>
            </a:p>
          </p:txBody>
        </p:sp>
        <p:cxnSp>
          <p:nvCxnSpPr>
            <p:cNvPr id="7" name="直線​​コネクタ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直線​​コネクタ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タイトル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a:t>マスター タイトルの書式設定</a:t>
            </a:r>
            <a:endParaRPr kumimoji="0" lang="ja-JP" altLang="en-US" noProof="0" dirty="0"/>
          </a:p>
        </p:txBody>
      </p:sp>
      <p:sp>
        <p:nvSpPr>
          <p:cNvPr id="17" name="サブタイトル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ja-JP" altLang="en-US" noProof="0"/>
              <a:t>マスター サブタイトルの書式設定</a:t>
            </a:r>
            <a:endParaRPr kumimoji="0" lang="ja-JP" altLang="en-US" noProof="0" dirty="0"/>
          </a:p>
        </p:txBody>
      </p:sp>
      <p:sp>
        <p:nvSpPr>
          <p:cNvPr id="30" name="日付プレースホルダー 29"/>
          <p:cNvSpPr>
            <a:spLocks noGrp="1"/>
          </p:cNvSpPr>
          <p:nvPr>
            <p:ph type="dt" sz="half" idx="10"/>
          </p:nvPr>
        </p:nvSpPr>
        <p:spPr/>
        <p:txBody>
          <a:bodyPr rtlCol="0"/>
          <a:lstStyle/>
          <a:p>
            <a:pPr rtl="0"/>
            <a:fld id="{E7D9F5B4-D2B9-4671-9B63-0110E6386A4E}" type="datetime4">
              <a:rPr lang="ja-JP" altLang="en-US" smtClean="0"/>
              <a:t>2020年9月7日</a:t>
            </a:fld>
            <a:endParaRPr lang="en-US" dirty="0"/>
          </a:p>
        </p:txBody>
      </p:sp>
      <p:sp>
        <p:nvSpPr>
          <p:cNvPr id="19" name="フッター プレースホルダー 18"/>
          <p:cNvSpPr>
            <a:spLocks noGrp="1"/>
          </p:cNvSpPr>
          <p:nvPr>
            <p:ph type="ftr" sz="quarter" idx="11"/>
          </p:nvPr>
        </p:nvSpPr>
        <p:spPr/>
        <p:txBody>
          <a:bodyPr rtlCol="0"/>
          <a:lstStyle/>
          <a:p>
            <a:pPr rtl="0"/>
            <a:r>
              <a:rPr lang="ja-JP" altLang="en-US" noProof="0" dirty="0"/>
              <a:t>フッターを追加</a:t>
            </a:r>
          </a:p>
        </p:txBody>
      </p:sp>
      <p:sp>
        <p:nvSpPr>
          <p:cNvPr id="27" name="スライド番号プレースホルダー 2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kumimoji="0" lang="ja-JP" altLang="en-US" noProof="0" dirty="0"/>
          </a:p>
        </p:txBody>
      </p:sp>
      <p:sp>
        <p:nvSpPr>
          <p:cNvPr id="3" name="縦書きテキスト プレースホルダー 2"/>
          <p:cNvSpPr>
            <a:spLocks noGrp="1"/>
          </p:cNvSpPr>
          <p:nvPr>
            <p:ph type="body" orient="vert" idx="1" hasCustomPrompt="1"/>
          </p:nvPr>
        </p:nvSpPr>
        <p:spPr/>
        <p:txBody>
          <a:bodyPr vert="eaVert" rtlCol="0"/>
          <a:lstStyle/>
          <a:p>
            <a:pPr lvl="0" rtl="0" eaLnBrk="1" latinLnBrk="0" hangingPunct="1"/>
            <a:r>
              <a:rPr lang="ja-JP" altLang="en-US" noProof="0" dirty="0"/>
              <a:t>クリックしてマスター テキストのスタイルを編集</a:t>
            </a:r>
          </a:p>
          <a:p>
            <a:pPr lvl="1"/>
            <a:r>
              <a:rPr kumimoji="1" lang="ja-JP" altLang="en-US" noProof="0" dirty="0"/>
              <a:t>第 </a:t>
            </a:r>
            <a:r>
              <a:rPr kumimoji="1" lang="en-US" altLang="ja-JP" noProof="0" dirty="0"/>
              <a:t>2 </a:t>
            </a:r>
            <a:r>
              <a:rPr kumimoji="1" lang="ja-JP" altLang="en-US" noProof="0" dirty="0"/>
              <a:t>レベル</a:t>
            </a:r>
          </a:p>
          <a:p>
            <a:pPr lvl="2"/>
            <a:r>
              <a:rPr kumimoji="1" lang="ja-JP" altLang="en-US" noProof="0" dirty="0"/>
              <a:t>第 </a:t>
            </a:r>
            <a:r>
              <a:rPr kumimoji="1" lang="en-US" altLang="ja-JP" noProof="0" dirty="0"/>
              <a:t>3 </a:t>
            </a:r>
            <a:r>
              <a:rPr kumimoji="1" lang="ja-JP" altLang="en-US" noProof="0" dirty="0"/>
              <a:t>レベル</a:t>
            </a:r>
          </a:p>
          <a:p>
            <a:pPr lvl="3"/>
            <a:r>
              <a:rPr kumimoji="1" lang="ja-JP" altLang="en-US" noProof="0" dirty="0"/>
              <a:t>第 </a:t>
            </a:r>
            <a:r>
              <a:rPr kumimoji="1" lang="en-US" altLang="ja-JP" noProof="0" dirty="0"/>
              <a:t>4 </a:t>
            </a:r>
            <a:r>
              <a:rPr kumimoji="1" lang="ja-JP" altLang="en-US" noProof="0" dirty="0"/>
              <a:t>レベル</a:t>
            </a:r>
          </a:p>
          <a:p>
            <a:pPr lvl="4"/>
            <a:r>
              <a:rPr kumimoji="1" lang="ja-JP" altLang="en-US" noProof="0" dirty="0"/>
              <a:t>第 </a:t>
            </a:r>
            <a:r>
              <a:rPr kumimoji="1" lang="en-US" altLang="ja-JP" noProof="0" dirty="0"/>
              <a:t>5 </a:t>
            </a:r>
            <a:r>
              <a:rPr kumimoji="1" lang="ja-JP" altLang="en-US" noProof="0" dirty="0"/>
              <a:t>レベル</a:t>
            </a:r>
          </a:p>
        </p:txBody>
      </p:sp>
      <p:sp>
        <p:nvSpPr>
          <p:cNvPr id="4" name="日付プレースホルダー 3"/>
          <p:cNvSpPr>
            <a:spLocks noGrp="1"/>
          </p:cNvSpPr>
          <p:nvPr>
            <p:ph type="dt" sz="half" idx="10"/>
          </p:nvPr>
        </p:nvSpPr>
        <p:spPr/>
        <p:txBody>
          <a:bodyPr rtlCol="0"/>
          <a:lstStyle/>
          <a:p>
            <a:pPr rtl="0"/>
            <a:fld id="{0189D195-22A8-4E03-A4C1-FF558F7B427F}" type="datetime4">
              <a:rPr lang="ja-JP" altLang="en-US" smtClean="0"/>
              <a:t>2020年9月7日</a:t>
            </a:fld>
            <a:endParaRPr 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914402"/>
            <a:ext cx="2743200" cy="5211763"/>
          </a:xfrm>
        </p:spPr>
        <p:txBody>
          <a:bodyPr vert="eaVert" rtlCol="0"/>
          <a:lstStyle/>
          <a:p>
            <a:pPr rtl="0"/>
            <a:r>
              <a:rPr lang="ja-JP" altLang="en-US" noProof="0"/>
              <a:t>マスター タイトルの書式設定</a:t>
            </a:r>
            <a:endParaRPr kumimoji="0" lang="ja-JP" altLang="en-US" noProof="0" dirty="0"/>
          </a:p>
        </p:txBody>
      </p:sp>
      <p:sp>
        <p:nvSpPr>
          <p:cNvPr id="3" name="縦書きテキスト プレースホルダー 2"/>
          <p:cNvSpPr>
            <a:spLocks noGrp="1"/>
          </p:cNvSpPr>
          <p:nvPr>
            <p:ph type="body" orient="vert" idx="1" hasCustomPrompt="1"/>
          </p:nvPr>
        </p:nvSpPr>
        <p:spPr>
          <a:xfrm>
            <a:off x="609600" y="914402"/>
            <a:ext cx="8026400" cy="5211763"/>
          </a:xfrm>
        </p:spPr>
        <p:txBody>
          <a:bodyPr vert="eaVert" rtlCol="0"/>
          <a:lstStyle/>
          <a:p>
            <a:pPr lvl="0" rtl="0" eaLnBrk="1" latinLnBrk="0" hangingPunct="1"/>
            <a:r>
              <a:rPr lang="ja-JP" altLang="en-US" noProof="0" dirty="0"/>
              <a:t>クリックしてマスター テキストのスタイルを編集</a:t>
            </a:r>
          </a:p>
          <a:p>
            <a:pPr lvl="1"/>
            <a:r>
              <a:rPr kumimoji="1" lang="ja-JP" altLang="en-US" noProof="0" dirty="0"/>
              <a:t>第 </a:t>
            </a:r>
            <a:r>
              <a:rPr kumimoji="1" lang="en-US" altLang="ja-JP" noProof="0" dirty="0"/>
              <a:t>2 </a:t>
            </a:r>
            <a:r>
              <a:rPr kumimoji="1" lang="ja-JP" altLang="en-US" noProof="0" dirty="0"/>
              <a:t>レベル</a:t>
            </a:r>
          </a:p>
          <a:p>
            <a:pPr lvl="2"/>
            <a:r>
              <a:rPr kumimoji="1" lang="ja-JP" altLang="en-US" noProof="0" dirty="0"/>
              <a:t>第 </a:t>
            </a:r>
            <a:r>
              <a:rPr kumimoji="1" lang="en-US" altLang="ja-JP" noProof="0" dirty="0"/>
              <a:t>3 </a:t>
            </a:r>
            <a:r>
              <a:rPr kumimoji="1" lang="ja-JP" altLang="en-US" noProof="0" dirty="0"/>
              <a:t>レベル</a:t>
            </a:r>
          </a:p>
          <a:p>
            <a:pPr lvl="3"/>
            <a:r>
              <a:rPr kumimoji="1" lang="ja-JP" altLang="en-US" noProof="0" dirty="0"/>
              <a:t>第 </a:t>
            </a:r>
            <a:r>
              <a:rPr kumimoji="1" lang="en-US" altLang="ja-JP" noProof="0" dirty="0"/>
              <a:t>4 </a:t>
            </a:r>
            <a:r>
              <a:rPr kumimoji="1" lang="ja-JP" altLang="en-US" noProof="0" dirty="0"/>
              <a:t>レベル</a:t>
            </a:r>
          </a:p>
          <a:p>
            <a:pPr lvl="4"/>
            <a:r>
              <a:rPr kumimoji="1" lang="ja-JP" altLang="en-US" noProof="0" dirty="0"/>
              <a:t>第 </a:t>
            </a:r>
            <a:r>
              <a:rPr kumimoji="1" lang="en-US" altLang="ja-JP" noProof="0" dirty="0"/>
              <a:t>5 </a:t>
            </a:r>
            <a:r>
              <a:rPr kumimoji="1" lang="ja-JP" altLang="en-US" noProof="0" dirty="0"/>
              <a:t>レベル</a:t>
            </a:r>
          </a:p>
        </p:txBody>
      </p:sp>
      <p:sp>
        <p:nvSpPr>
          <p:cNvPr id="4" name="日付プレースホルダー 3"/>
          <p:cNvSpPr>
            <a:spLocks noGrp="1"/>
          </p:cNvSpPr>
          <p:nvPr>
            <p:ph type="dt" sz="half" idx="10"/>
          </p:nvPr>
        </p:nvSpPr>
        <p:spPr/>
        <p:txBody>
          <a:bodyPr rtlCol="0"/>
          <a:lstStyle/>
          <a:p>
            <a:pPr rtl="0"/>
            <a:fld id="{A59B777F-2BA6-42C0-83EF-2CC97DD0D6E7}" type="datetime4">
              <a:rPr lang="ja-JP" altLang="en-US" smtClean="0"/>
              <a:t>2020年9月7日</a:t>
            </a:fld>
            <a:endParaRPr 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kumimoji="0" lang="ja-JP" altLang="en-US" noProof="0" dirty="0"/>
          </a:p>
        </p:txBody>
      </p:sp>
      <p:sp>
        <p:nvSpPr>
          <p:cNvPr id="3" name="コンテンツ プレースホルダー 2"/>
          <p:cNvSpPr>
            <a:spLocks noGrp="1"/>
          </p:cNvSpPr>
          <p:nvPr>
            <p:ph idx="1"/>
          </p:nvPr>
        </p:nvSpPr>
        <p:spPr/>
        <p:txBody>
          <a:bodyPr rtlCol="0"/>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4" name="日付プレースホルダー 3"/>
          <p:cNvSpPr>
            <a:spLocks noGrp="1"/>
          </p:cNvSpPr>
          <p:nvPr>
            <p:ph type="dt" sz="half" idx="10"/>
          </p:nvPr>
        </p:nvSpPr>
        <p:spPr/>
        <p:txBody>
          <a:bodyPr rtlCol="0"/>
          <a:lstStyle/>
          <a:p>
            <a:pPr rtl="0"/>
            <a:fld id="{030C11D6-D226-45B1-8AA5-91C501F3B0E7}" type="datetime4">
              <a:rPr lang="ja-JP" altLang="en-US" smtClean="0"/>
              <a:t>2020年9月7日</a:t>
            </a:fld>
            <a:endParaRPr 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a:t>マスター タイトルの書式設定</a:t>
            </a:r>
            <a:endParaRPr kumimoji="0" lang="ja-JP" altLang="en-US" noProof="0" dirty="0"/>
          </a:p>
        </p:txBody>
      </p:sp>
      <p:sp>
        <p:nvSpPr>
          <p:cNvPr id="3" name="テキスト プレースホルダー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ja-JP" altLang="en-US" noProof="0"/>
              <a:t>マスター テキストの書式設定</a:t>
            </a:r>
          </a:p>
        </p:txBody>
      </p:sp>
      <p:sp>
        <p:nvSpPr>
          <p:cNvPr id="4" name="日付プレースホルダー 3"/>
          <p:cNvSpPr>
            <a:spLocks noGrp="1"/>
          </p:cNvSpPr>
          <p:nvPr>
            <p:ph type="dt" sz="half" idx="10"/>
          </p:nvPr>
        </p:nvSpPr>
        <p:spPr/>
        <p:txBody>
          <a:bodyPr rtlCol="0"/>
          <a:lstStyle/>
          <a:p>
            <a:pPr rtl="0"/>
            <a:fld id="{E5400AA1-06A4-444F-94EA-80BA16484187}" type="datetime4">
              <a:rPr lang="ja-JP" altLang="en-US" smtClean="0"/>
              <a:t>2020年9月7日</a:t>
            </a:fld>
            <a:endParaRPr lang="en-US"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6" name="スライド番号プレースホルダー 5"/>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704088"/>
            <a:ext cx="10972800" cy="1143000"/>
          </a:xfrm>
        </p:spPr>
        <p:txBody>
          <a:bodyPr rtlCol="0"/>
          <a:lstStyle/>
          <a:p>
            <a:pPr rtl="0"/>
            <a:r>
              <a:rPr lang="ja-JP" altLang="en-US" noProof="0"/>
              <a:t>マスター タイトルの書式設定</a:t>
            </a:r>
            <a:endParaRPr kumimoji="0" lang="ja-JP" altLang="en-US" noProof="0" dirty="0"/>
          </a:p>
        </p:txBody>
      </p:sp>
      <p:sp>
        <p:nvSpPr>
          <p:cNvPr id="3" name="コンテンツ プレースホルダー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4" name="コンテンツ プレースホルダー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5" name="日付プレースホルダー 4"/>
          <p:cNvSpPr>
            <a:spLocks noGrp="1"/>
          </p:cNvSpPr>
          <p:nvPr>
            <p:ph type="dt" sz="half" idx="10"/>
          </p:nvPr>
        </p:nvSpPr>
        <p:spPr/>
        <p:txBody>
          <a:bodyPr rtlCol="0"/>
          <a:lstStyle/>
          <a:p>
            <a:pPr rtl="0"/>
            <a:fld id="{7538B790-6ACD-441F-B06D-4917F8B429D2}" type="datetime4">
              <a:rPr lang="ja-JP" altLang="en-US" smtClean="0"/>
              <a:t>2020年9月7日</a:t>
            </a:fld>
            <a:endParaRPr lang="en-US" dirty="0"/>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7" name="スライド番号プレースホルダー 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704088"/>
            <a:ext cx="10972800" cy="1143000"/>
          </a:xfrm>
        </p:spPr>
        <p:txBody>
          <a:bodyPr tIns="45720" rtlCol="0" anchor="b"/>
          <a:lstStyle>
            <a:lvl1pPr>
              <a:defRPr/>
            </a:lvl1pPr>
          </a:lstStyle>
          <a:p>
            <a:pPr rtl="0"/>
            <a:r>
              <a:rPr lang="ja-JP" altLang="en-US"/>
              <a:t>マスター タイトルの書式設定</a:t>
            </a:r>
            <a:endParaRPr kumimoji="0" lang="en-US" dirty="0"/>
          </a:p>
        </p:txBody>
      </p:sp>
      <p:sp>
        <p:nvSpPr>
          <p:cNvPr id="3" name="テキスト プレースホルダー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ja-JP" altLang="en-US"/>
              <a:t>マスター テキストの書式設定</a:t>
            </a:r>
          </a:p>
        </p:txBody>
      </p:sp>
      <p:sp>
        <p:nvSpPr>
          <p:cNvPr id="5" name="コンテンツ プレースホルダー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ja-JP" altLang="en-US"/>
              <a:t>マスター テキストの書式設定</a:t>
            </a:r>
          </a:p>
          <a:p>
            <a:pPr lvl="1" rtl="0" eaLnBrk="1" latinLnBrk="0" hangingPunct="1"/>
            <a:r>
              <a:rPr lang="ja-JP" altLang="en-US"/>
              <a:t>第 </a:t>
            </a:r>
            <a:r>
              <a:rPr lang="en-US" altLang="ja-JP"/>
              <a:t>2 </a:t>
            </a:r>
            <a:r>
              <a:rPr lang="ja-JP" altLang="en-US"/>
              <a:t>レベル</a:t>
            </a:r>
          </a:p>
          <a:p>
            <a:pPr lvl="2" rtl="0" eaLnBrk="1" latinLnBrk="0" hangingPunct="1"/>
            <a:r>
              <a:rPr lang="ja-JP" altLang="en-US"/>
              <a:t>第 </a:t>
            </a:r>
            <a:r>
              <a:rPr lang="en-US" altLang="ja-JP"/>
              <a:t>3 </a:t>
            </a:r>
            <a:r>
              <a:rPr lang="ja-JP" altLang="en-US"/>
              <a:t>レベル</a:t>
            </a:r>
          </a:p>
          <a:p>
            <a:pPr lvl="3" rtl="0" eaLnBrk="1" latinLnBrk="0" hangingPunct="1"/>
            <a:r>
              <a:rPr lang="ja-JP" altLang="en-US"/>
              <a:t>第 </a:t>
            </a:r>
            <a:r>
              <a:rPr lang="en-US" altLang="ja-JP"/>
              <a:t>4 </a:t>
            </a:r>
            <a:r>
              <a:rPr lang="ja-JP" altLang="en-US"/>
              <a:t>レベル</a:t>
            </a:r>
          </a:p>
          <a:p>
            <a:pPr lvl="4" rtl="0" eaLnBrk="1" latinLnBrk="0" hangingPunct="1"/>
            <a:r>
              <a:rPr lang="ja-JP" altLang="en-US"/>
              <a:t>第 </a:t>
            </a:r>
            <a:r>
              <a:rPr lang="en-US" altLang="ja-JP"/>
              <a:t>5 </a:t>
            </a:r>
            <a:r>
              <a:rPr lang="ja-JP" altLang="en-US"/>
              <a:t>レベル</a:t>
            </a:r>
            <a:endParaRPr kumimoji="0" lang="en-US" dirty="0"/>
          </a:p>
        </p:txBody>
      </p:sp>
      <p:sp>
        <p:nvSpPr>
          <p:cNvPr id="4" name="テキスト プレースホルダー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ja-JP" altLang="en-US"/>
              <a:t>マスター テキストの書式設定</a:t>
            </a:r>
          </a:p>
        </p:txBody>
      </p:sp>
      <p:sp>
        <p:nvSpPr>
          <p:cNvPr id="6" name="コンテンツ プレースホルダー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ja-JP" altLang="en-US"/>
              <a:t>マスター テキストの書式設定</a:t>
            </a:r>
          </a:p>
          <a:p>
            <a:pPr lvl="1" rtl="0" eaLnBrk="1" latinLnBrk="0" hangingPunct="1"/>
            <a:r>
              <a:rPr lang="ja-JP" altLang="en-US"/>
              <a:t>第 </a:t>
            </a:r>
            <a:r>
              <a:rPr lang="en-US" altLang="ja-JP"/>
              <a:t>2 </a:t>
            </a:r>
            <a:r>
              <a:rPr lang="ja-JP" altLang="en-US"/>
              <a:t>レベル</a:t>
            </a:r>
          </a:p>
          <a:p>
            <a:pPr lvl="2" rtl="0" eaLnBrk="1" latinLnBrk="0" hangingPunct="1"/>
            <a:r>
              <a:rPr lang="ja-JP" altLang="en-US"/>
              <a:t>第 </a:t>
            </a:r>
            <a:r>
              <a:rPr lang="en-US" altLang="ja-JP"/>
              <a:t>3 </a:t>
            </a:r>
            <a:r>
              <a:rPr lang="ja-JP" altLang="en-US"/>
              <a:t>レベル</a:t>
            </a:r>
          </a:p>
          <a:p>
            <a:pPr lvl="3" rtl="0" eaLnBrk="1" latinLnBrk="0" hangingPunct="1"/>
            <a:r>
              <a:rPr lang="ja-JP" altLang="en-US"/>
              <a:t>第 </a:t>
            </a:r>
            <a:r>
              <a:rPr lang="en-US" altLang="ja-JP"/>
              <a:t>4 </a:t>
            </a:r>
            <a:r>
              <a:rPr lang="ja-JP" altLang="en-US"/>
              <a:t>レベル</a:t>
            </a:r>
          </a:p>
          <a:p>
            <a:pPr lvl="4" rtl="0" eaLnBrk="1" latinLnBrk="0" hangingPunct="1"/>
            <a:r>
              <a:rPr lang="ja-JP" altLang="en-US"/>
              <a:t>第 </a:t>
            </a:r>
            <a:r>
              <a:rPr lang="en-US" altLang="ja-JP"/>
              <a:t>5 </a:t>
            </a:r>
            <a:r>
              <a:rPr lang="ja-JP" altLang="en-US"/>
              <a:t>レベル</a:t>
            </a:r>
            <a:endParaRPr kumimoji="0" lang="en-US" dirty="0"/>
          </a:p>
        </p:txBody>
      </p:sp>
      <p:sp>
        <p:nvSpPr>
          <p:cNvPr id="7" name="日付プレースホルダー 6"/>
          <p:cNvSpPr>
            <a:spLocks noGrp="1"/>
          </p:cNvSpPr>
          <p:nvPr>
            <p:ph type="dt" sz="half" idx="10"/>
          </p:nvPr>
        </p:nvSpPr>
        <p:spPr/>
        <p:txBody>
          <a:bodyPr rtlCol="0"/>
          <a:lstStyle/>
          <a:p>
            <a:pPr rtl="0"/>
            <a:fld id="{BA296CEC-F0EC-4499-B406-555829E93D38}" type="datetime4">
              <a:rPr lang="ja-JP" altLang="en-US" smtClean="0"/>
              <a:t>2020年9月7日</a:t>
            </a:fld>
            <a:endParaRPr lang="en-US" dirty="0"/>
          </a:p>
        </p:txBody>
      </p:sp>
      <p:sp>
        <p:nvSpPr>
          <p:cNvPr id="8" name="フッター プレースホルダー 7"/>
          <p:cNvSpPr>
            <a:spLocks noGrp="1"/>
          </p:cNvSpPr>
          <p:nvPr>
            <p:ph type="ftr" sz="quarter" idx="11"/>
          </p:nvPr>
        </p:nvSpPr>
        <p:spPr/>
        <p:txBody>
          <a:bodyPr rtlCol="0"/>
          <a:lstStyle/>
          <a:p>
            <a:pPr rtl="0"/>
            <a:r>
              <a:rPr lang="ja" dirty="0"/>
              <a:t>フッターを追加</a:t>
            </a:r>
            <a:endParaRPr lang="en-US" dirty="0"/>
          </a:p>
        </p:txBody>
      </p:sp>
      <p:sp>
        <p:nvSpPr>
          <p:cNvPr id="9" name="スライド番号プレースホルダー 8"/>
          <p:cNvSpPr>
            <a:spLocks noGrp="1"/>
          </p:cNvSpPr>
          <p:nvPr>
            <p:ph type="sldNum" sz="quarter" idx="12"/>
          </p:nvPr>
        </p:nvSpPr>
        <p:spPr/>
        <p:txBody>
          <a:bodyPr rtlCol="0"/>
          <a:lstStyle/>
          <a:p>
            <a:pPr rtl="0"/>
            <a:fld id="{401CF334-2D5C-4859-84A6-CA7E6E43FAEB}" type="slidenum">
              <a:rPr lang="en-US" smtClean="0"/>
              <a:t>‹#›</a:t>
            </a:fld>
            <a:endParaRPr lang="en-US"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a:t>マスター タイトルの書式設定</a:t>
            </a:r>
            <a:endParaRPr kumimoji="0" lang="ja-JP" altLang="en-US" noProof="0" dirty="0"/>
          </a:p>
        </p:txBody>
      </p:sp>
      <p:sp>
        <p:nvSpPr>
          <p:cNvPr id="3" name="日付プレースホルダー 2"/>
          <p:cNvSpPr>
            <a:spLocks noGrp="1"/>
          </p:cNvSpPr>
          <p:nvPr>
            <p:ph type="dt" sz="half" idx="10"/>
          </p:nvPr>
        </p:nvSpPr>
        <p:spPr/>
        <p:txBody>
          <a:bodyPr rtlCol="0"/>
          <a:lstStyle/>
          <a:p>
            <a:pPr rtl="0"/>
            <a:fld id="{7BC8EE4A-0564-4F19-AF56-1B86A81857A1}" type="datetime4">
              <a:rPr lang="ja-JP" altLang="en-US" smtClean="0"/>
              <a:t>2020年9月7日</a:t>
            </a:fld>
            <a:endParaRPr lang="en-US"/>
          </a:p>
        </p:txBody>
      </p:sp>
      <p:sp>
        <p:nvSpPr>
          <p:cNvPr id="4" name="フッター プレースホルダー 3"/>
          <p:cNvSpPr>
            <a:spLocks noGrp="1"/>
          </p:cNvSpPr>
          <p:nvPr>
            <p:ph type="ftr" sz="quarter" idx="11"/>
          </p:nvPr>
        </p:nvSpPr>
        <p:spPr/>
        <p:txBody>
          <a:bodyPr rtlCol="0"/>
          <a:lstStyle/>
          <a:p>
            <a:pPr rtl="0"/>
            <a:r>
              <a:rPr lang="ja-JP" altLang="en-US" noProof="0" dirty="0"/>
              <a:t>フッターを追加</a:t>
            </a:r>
          </a:p>
        </p:txBody>
      </p:sp>
      <p:sp>
        <p:nvSpPr>
          <p:cNvPr id="5" name="スライド番号プレースホルダー 4"/>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p>
            <a:pPr rtl="0"/>
            <a:fld id="{AAD0A0B1-5389-4168-8C71-456999E01C6A}" type="datetime4">
              <a:rPr lang="ja-JP" altLang="en-US" smtClean="0"/>
              <a:t>2020年9月7日</a:t>
            </a:fld>
            <a:endParaRPr lang="en-US" dirty="0"/>
          </a:p>
        </p:txBody>
      </p:sp>
      <p:sp>
        <p:nvSpPr>
          <p:cNvPr id="3" name="フッター プレースホルダー 2"/>
          <p:cNvSpPr>
            <a:spLocks noGrp="1"/>
          </p:cNvSpPr>
          <p:nvPr>
            <p:ph type="ftr" sz="quarter" idx="11"/>
          </p:nvPr>
        </p:nvSpPr>
        <p:spPr/>
        <p:txBody>
          <a:bodyPr rtlCol="0"/>
          <a:lstStyle/>
          <a:p>
            <a:pPr rtl="0"/>
            <a:r>
              <a:rPr lang="ja-JP" altLang="en-US" noProof="0" dirty="0"/>
              <a:t>フッターを追加</a:t>
            </a:r>
          </a:p>
        </p:txBody>
      </p:sp>
      <p:sp>
        <p:nvSpPr>
          <p:cNvPr id="4" name="スライド番号プレースホルダー 3"/>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キャプション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eiryo UI" panose="020B0604030504040204" pitchFamily="50" charset="-128"/>
                <a:ea typeface="Meiryo UI" panose="020B0604030504040204" pitchFamily="50" charset="-128"/>
                <a:cs typeface="+mj-cs"/>
              </a:defRPr>
            </a:lvl1pPr>
          </a:lstStyle>
          <a:p>
            <a:pPr rtl="0"/>
            <a:r>
              <a:rPr lang="ja-JP" altLang="en-US" noProof="0"/>
              <a:t>マスター タイトルの書式設定</a:t>
            </a:r>
            <a:endParaRPr kumimoji="0" lang="ja-JP" altLang="en-US" noProof="0" dirty="0"/>
          </a:p>
        </p:txBody>
      </p:sp>
      <p:sp>
        <p:nvSpPr>
          <p:cNvPr id="4" name="コンテンツ プレースホルダー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ja-JP" altLang="en-US" noProof="0"/>
              <a:t>マスター テキストの書式設定</a:t>
            </a:r>
          </a:p>
          <a:p>
            <a:pPr lvl="1" rtl="0" eaLnBrk="1" latinLnBrk="0" hangingPunct="1"/>
            <a:r>
              <a:rPr lang="ja-JP" altLang="en-US" noProof="0"/>
              <a:t>第 </a:t>
            </a:r>
            <a:r>
              <a:rPr lang="en-US" altLang="ja-JP" noProof="0"/>
              <a:t>2 </a:t>
            </a:r>
            <a:r>
              <a:rPr lang="ja-JP" altLang="en-US" noProof="0"/>
              <a:t>レベル</a:t>
            </a:r>
          </a:p>
          <a:p>
            <a:pPr lvl="2" rtl="0" eaLnBrk="1" latinLnBrk="0" hangingPunct="1"/>
            <a:r>
              <a:rPr lang="ja-JP" altLang="en-US" noProof="0"/>
              <a:t>第 </a:t>
            </a:r>
            <a:r>
              <a:rPr lang="en-US" altLang="ja-JP" noProof="0"/>
              <a:t>3 </a:t>
            </a:r>
            <a:r>
              <a:rPr lang="ja-JP" altLang="en-US" noProof="0"/>
              <a:t>レベル</a:t>
            </a:r>
          </a:p>
          <a:p>
            <a:pPr lvl="3" rtl="0" eaLnBrk="1" latinLnBrk="0" hangingPunct="1"/>
            <a:r>
              <a:rPr lang="ja-JP" altLang="en-US" noProof="0"/>
              <a:t>第 </a:t>
            </a:r>
            <a:r>
              <a:rPr lang="en-US" altLang="ja-JP" noProof="0"/>
              <a:t>4 </a:t>
            </a:r>
            <a:r>
              <a:rPr lang="ja-JP" altLang="en-US" noProof="0"/>
              <a:t>レベル</a:t>
            </a:r>
          </a:p>
          <a:p>
            <a:pPr lvl="4" rtl="0" eaLnBrk="1" latinLnBrk="0" hangingPunct="1"/>
            <a:r>
              <a:rPr lang="ja-JP" altLang="en-US" noProof="0"/>
              <a:t>第 </a:t>
            </a:r>
            <a:r>
              <a:rPr lang="en-US" altLang="ja-JP" noProof="0"/>
              <a:t>5 </a:t>
            </a:r>
            <a:r>
              <a:rPr lang="ja-JP" altLang="en-US" noProof="0"/>
              <a:t>レベル</a:t>
            </a:r>
            <a:endParaRPr kumimoji="0" lang="ja-JP" altLang="en-US" noProof="0" dirty="0"/>
          </a:p>
        </p:txBody>
      </p:sp>
      <p:sp>
        <p:nvSpPr>
          <p:cNvPr id="3" name="テキスト プレースホルダー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p>
            <a:pPr rtl="0"/>
            <a:fld id="{3DFAF4E1-8E5B-454D-966C-37225B9702A6}" type="datetime4">
              <a:rPr lang="ja-JP" altLang="en-US" smtClean="0"/>
              <a:t>2020年9月7日</a:t>
            </a:fld>
            <a:endParaRPr lang="en-US" dirty="0"/>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7" name="スライド番号プレースホルダー 6"/>
          <p:cNvSpPr>
            <a:spLocks noGrp="1"/>
          </p:cNvSpPr>
          <p:nvPr>
            <p:ph type="sldNum" sz="quarter" idx="12"/>
          </p:nvPr>
        </p:nvSpPr>
        <p:spPr/>
        <p:txBody>
          <a:bodyPr rtlCol="0"/>
          <a:lstStyle/>
          <a:p>
            <a:pPr rtl="0"/>
            <a:fld id="{401CF334-2D5C-4859-84A6-CA7E6E43FAEB}" type="slidenum">
              <a:rPr lang="en-US" altLang="ja-JP" noProof="0" smtClean="0"/>
              <a:t>‹#›</a:t>
            </a:fld>
            <a:endParaRPr lang="ja-JP" altLang="en-US"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キャプション付きの画像">
    <p:spTree>
      <p:nvGrpSpPr>
        <p:cNvPr id="1" name=""/>
        <p:cNvGrpSpPr/>
        <p:nvPr/>
      </p:nvGrpSpPr>
      <p:grpSpPr>
        <a:xfrm>
          <a:off x="0" y="0"/>
          <a:ext cx="0" cy="0"/>
          <a:chOff x="0" y="0"/>
          <a:chExt cx="0" cy="0"/>
        </a:xfrm>
      </p:grpSpPr>
      <p:sp>
        <p:nvSpPr>
          <p:cNvPr id="9" name="1 つの角を切り取って丸めた四角形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ja-JP" altLang="en-US" sz="1800" noProof="0" dirty="0"/>
          </a:p>
        </p:txBody>
      </p:sp>
      <p:sp>
        <p:nvSpPr>
          <p:cNvPr id="12" name="直角三角形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ja-JP" altLang="en-US" sz="1800" noProof="0" dirty="0"/>
          </a:p>
        </p:txBody>
      </p:sp>
      <p:sp>
        <p:nvSpPr>
          <p:cNvPr id="2" name="タイトル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ja-JP" altLang="en-US" noProof="0"/>
              <a:t>マスター タイトルの書式設定</a:t>
            </a:r>
            <a:endParaRPr kumimoji="0" lang="ja-JP" altLang="en-US" noProof="0"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ja-JP" altLang="en-US" noProof="0"/>
              <a:t>アイコンをクリックして図を追加</a:t>
            </a:r>
            <a:endParaRPr kumimoji="0" lang="ja-JP" altLang="en-US" noProof="0" dirty="0"/>
          </a:p>
        </p:txBody>
      </p:sp>
      <p:sp>
        <p:nvSpPr>
          <p:cNvPr id="4" name="テキスト プレースホルダー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p>
            <a:pPr rtl="0"/>
            <a:fld id="{3BA228A8-1DDA-4C9E-B7BB-B3D4A4576159}" type="datetime4">
              <a:rPr lang="ja-JP" altLang="en-US" smtClean="0"/>
              <a:t>2020年9月7日</a:t>
            </a:fld>
            <a:endParaRPr lang="en-US"/>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7" name="スライド番号プレースホルダー 6"/>
          <p:cNvSpPr>
            <a:spLocks noGrp="1"/>
          </p:cNvSpPr>
          <p:nvPr>
            <p:ph type="sldNum" sz="quarter" idx="12"/>
          </p:nvPr>
        </p:nvSpPr>
        <p:spPr>
          <a:xfrm>
            <a:off x="10769600" y="6356351"/>
            <a:ext cx="812800" cy="365125"/>
          </a:xfrm>
        </p:spPr>
        <p:txBody>
          <a:bodyPr rtlCol="0"/>
          <a:lstStyle/>
          <a:p>
            <a:pPr rtl="0"/>
            <a:fld id="{401CF334-2D5C-4859-84A6-CA7E6E43FAEB}" type="slidenum">
              <a:rPr lang="en-US" altLang="ja-JP" noProof="0" smtClean="0"/>
              <a:t>‹#›</a:t>
            </a:fld>
            <a:endParaRPr lang="ja-JP" altLang="en-US" noProof="0" dirty="0"/>
          </a:p>
        </p:txBody>
      </p:sp>
      <p:sp>
        <p:nvSpPr>
          <p:cNvPr id="10" name="フリーフォーム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sp>
        <p:nvSpPr>
          <p:cNvPr id="11" name="フリーフォーム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グループ 24"/>
          <p:cNvGrpSpPr/>
          <p:nvPr/>
        </p:nvGrpSpPr>
        <p:grpSpPr>
          <a:xfrm>
            <a:off x="-29028" y="-7144"/>
            <a:ext cx="12240731" cy="6879658"/>
            <a:chOff x="0" y="-21658"/>
            <a:chExt cx="12240731" cy="6879658"/>
          </a:xfrm>
        </p:grpSpPr>
        <p:sp>
          <p:nvSpPr>
            <p:cNvPr id="26" name="長方形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p>
          </p:txBody>
        </p:sp>
        <p:grpSp>
          <p:nvGrpSpPr>
            <p:cNvPr id="27" name="グループ 26"/>
            <p:cNvGrpSpPr/>
            <p:nvPr/>
          </p:nvGrpSpPr>
          <p:grpSpPr>
            <a:xfrm>
              <a:off x="0" y="-21658"/>
              <a:ext cx="12240731" cy="1041400"/>
              <a:chOff x="-25356" y="-7144"/>
              <a:chExt cx="12240731" cy="1041400"/>
            </a:xfrm>
          </p:grpSpPr>
          <p:sp>
            <p:nvSpPr>
              <p:cNvPr id="28" name="フリーフォーム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sp>
            <p:nvSpPr>
              <p:cNvPr id="29" name="フリーフォーム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ja-JP" altLang="en-US" sz="1800" noProof="0" dirty="0">
                  <a:solidFill>
                    <a:schemeClr val="tx1"/>
                  </a:solidFill>
                  <a:latin typeface="+mn-lt"/>
                  <a:ea typeface="+mn-ea"/>
                  <a:cs typeface="+mn-cs"/>
                </a:endParaRPr>
              </a:p>
            </p:txBody>
          </p:sp>
          <p:grpSp>
            <p:nvGrpSpPr>
              <p:cNvPr id="31" name="グループ 30"/>
              <p:cNvGrpSpPr/>
              <p:nvPr/>
            </p:nvGrpSpPr>
            <p:grpSpPr>
              <a:xfrm>
                <a:off x="-25356" y="202408"/>
                <a:ext cx="12240731" cy="649224"/>
                <a:chOff x="-19045" y="216550"/>
                <a:chExt cx="9180548" cy="649224"/>
              </a:xfrm>
            </p:grpSpPr>
            <p:sp>
              <p:nvSpPr>
                <p:cNvPr id="32" name="フリーフォーム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ja-JP" altLang="en-US" sz="1800" noProof="0" dirty="0"/>
                </a:p>
              </p:txBody>
            </p:sp>
            <p:sp>
              <p:nvSpPr>
                <p:cNvPr id="33" name="フリーフォーム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ja-JP" altLang="en-US" sz="1800" noProof="0" dirty="0"/>
                </a:p>
              </p:txBody>
            </p:sp>
          </p:grpSp>
        </p:grpSp>
      </p:grpSp>
      <p:sp>
        <p:nvSpPr>
          <p:cNvPr id="9" name="タイトル プレースホルダー 8"/>
          <p:cNvSpPr>
            <a:spLocks noGrp="1"/>
          </p:cNvSpPr>
          <p:nvPr>
            <p:ph type="title"/>
          </p:nvPr>
        </p:nvSpPr>
        <p:spPr>
          <a:xfrm>
            <a:off x="609600" y="704088"/>
            <a:ext cx="10972800" cy="1143000"/>
          </a:xfrm>
          <a:prstGeom prst="rect">
            <a:avLst/>
          </a:prstGeom>
        </p:spPr>
        <p:txBody>
          <a:bodyPr vert="horz" lIns="0" rIns="0" bIns="0" rtlCol="0" anchor="b">
            <a:normAutofit/>
          </a:bodyPr>
          <a:lstStyle/>
          <a:p>
            <a:pPr rtl="0"/>
            <a:r>
              <a:rPr lang="ja-JP" altLang="en-US" noProof="0" dirty="0"/>
              <a:t>クリックしてマスター タイトルのスタイルを編集</a:t>
            </a:r>
            <a:endParaRPr kumimoji="0" lang="ja-JP" altLang="en-US" noProof="0" dirty="0"/>
          </a:p>
        </p:txBody>
      </p:sp>
      <p:sp>
        <p:nvSpPr>
          <p:cNvPr id="30" name="テキスト プレースホルダー 29"/>
          <p:cNvSpPr>
            <a:spLocks noGrp="1"/>
          </p:cNvSpPr>
          <p:nvPr>
            <p:ph type="body" idx="1"/>
          </p:nvPr>
        </p:nvSpPr>
        <p:spPr>
          <a:xfrm>
            <a:off x="609600" y="1935480"/>
            <a:ext cx="10972800" cy="4343400"/>
          </a:xfrm>
          <a:prstGeom prst="rect">
            <a:avLst/>
          </a:prstGeom>
        </p:spPr>
        <p:txBody>
          <a:bodyPr vert="horz" rtlCol="0">
            <a:normAutofit/>
          </a:bodyPr>
          <a:lstStyle/>
          <a:p>
            <a:pPr lvl="0" rtl="0" eaLnBrk="1" latinLnBrk="0" hangingPunct="1"/>
            <a:r>
              <a:rPr lang="ja-JP" altLang="en-US" noProof="0" dirty="0"/>
              <a:t>クリックしてマスター テキストのスタイルを編集</a:t>
            </a:r>
          </a:p>
          <a:p>
            <a:pPr lvl="1" rtl="0" eaLnBrk="1" latinLnBrk="0" hangingPunct="1"/>
            <a:r>
              <a:rPr lang="ja-JP" altLang="en-US" noProof="0" dirty="0"/>
              <a:t>第 </a:t>
            </a:r>
            <a:r>
              <a:rPr lang="en-US" altLang="ja-JP" noProof="0" dirty="0"/>
              <a:t>2 </a:t>
            </a:r>
            <a:r>
              <a:rPr lang="ja-JP" altLang="en-US" noProof="0" dirty="0"/>
              <a:t>レベル</a:t>
            </a:r>
          </a:p>
          <a:p>
            <a:pPr lvl="2" rtl="0" eaLnBrk="1" latinLnBrk="0" hangingPunct="1"/>
            <a:r>
              <a:rPr lang="ja-JP" altLang="en-US" noProof="0" dirty="0"/>
              <a:t>第 </a:t>
            </a:r>
            <a:r>
              <a:rPr lang="en-US" altLang="ja-JP" noProof="0" dirty="0"/>
              <a:t>3 </a:t>
            </a:r>
            <a:r>
              <a:rPr lang="ja-JP" altLang="en-US" noProof="0" dirty="0"/>
              <a:t>レベル</a:t>
            </a:r>
          </a:p>
          <a:p>
            <a:pPr lvl="3" rtl="0" eaLnBrk="1" latinLnBrk="0" hangingPunct="1"/>
            <a:r>
              <a:rPr lang="ja-JP" altLang="en-US" noProof="0" dirty="0"/>
              <a:t>第 </a:t>
            </a:r>
            <a:r>
              <a:rPr lang="en-US" altLang="ja-JP" noProof="0" dirty="0"/>
              <a:t>4 </a:t>
            </a:r>
            <a:r>
              <a:rPr lang="ja-JP" altLang="en-US" noProof="0" dirty="0"/>
              <a:t>レベル</a:t>
            </a:r>
          </a:p>
          <a:p>
            <a:pPr lvl="4" rtl="0" eaLnBrk="1" latinLnBrk="0" hangingPunct="1"/>
            <a:r>
              <a:rPr lang="ja-JP" altLang="en-US" noProof="0" dirty="0"/>
              <a:t>第 </a:t>
            </a:r>
            <a:r>
              <a:rPr lang="en-US" altLang="ja-JP" noProof="0" dirty="0"/>
              <a:t>5 </a:t>
            </a:r>
            <a:r>
              <a:rPr lang="ja-JP" altLang="en-US" noProof="0" dirty="0"/>
              <a:t>レベル</a:t>
            </a:r>
          </a:p>
        </p:txBody>
      </p:sp>
      <p:sp>
        <p:nvSpPr>
          <p:cNvPr id="10" name="日付プレースホルダー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latin typeface="ＭＳ 明朝" panose="02020609040205080304" pitchFamily="17" charset="-128"/>
                <a:ea typeface="ＭＳ 明朝" panose="02020609040205080304" pitchFamily="17" charset="-128"/>
              </a:defRPr>
            </a:lvl1pPr>
          </a:lstStyle>
          <a:p>
            <a:fld id="{196E8732-2B4B-4F0A-8362-53F7A7DF2931}" type="datetime4">
              <a:rPr lang="ja-JP" altLang="en-US" smtClean="0"/>
              <a:t>2020年9月7日</a:t>
            </a:fld>
            <a:endParaRPr lang="en-US" dirty="0"/>
          </a:p>
        </p:txBody>
      </p:sp>
      <p:sp>
        <p:nvSpPr>
          <p:cNvPr id="22" name="フッター プレースホルダー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latin typeface="ＭＳ 明朝" panose="02020609040205080304" pitchFamily="17" charset="-128"/>
                <a:ea typeface="ＭＳ 明朝" panose="02020609040205080304" pitchFamily="17" charset="-128"/>
              </a:defRPr>
            </a:lvl1pPr>
          </a:lstStyle>
          <a:p>
            <a:r>
              <a:rPr lang="ja-JP" altLang="en-US" noProof="0" dirty="0"/>
              <a:t>フッターを追加</a:t>
            </a:r>
          </a:p>
        </p:txBody>
      </p:sp>
      <p:sp>
        <p:nvSpPr>
          <p:cNvPr id="18" name="スライド番号プレースホルダー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latin typeface="ＭＳ 明朝" panose="02020609040205080304" pitchFamily="17" charset="-128"/>
                <a:ea typeface="ＭＳ 明朝" panose="02020609040205080304" pitchFamily="17" charset="-128"/>
              </a:defRPr>
            </a:lvl1pPr>
          </a:lstStyle>
          <a:p>
            <a:fld id="{401CF334-2D5C-4859-84A6-CA7E6E43FAEB}" type="slidenum">
              <a:rPr lang="en-US" altLang="ja-JP" noProof="0" smtClean="0"/>
              <a:pPr/>
              <a:t>‹#›</a:t>
            </a:fld>
            <a:endParaRPr lang="ja-JP" altLang="en-US"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lnSpc>
          <a:spcPct val="80000"/>
        </a:lnSpc>
        <a:spcBef>
          <a:spcPct val="0"/>
        </a:spcBef>
        <a:buNone/>
        <a:defRPr kumimoji="1" sz="5000" b="0" kern="1200">
          <a:ln>
            <a:noFill/>
          </a:ln>
          <a:solidFill>
            <a:schemeClr val="tx2"/>
          </a:solidFill>
          <a:effectLst/>
          <a:latin typeface="Meiryo UI" panose="020B0604030504040204" pitchFamily="50" charset="-128"/>
          <a:ea typeface="Meiryo UI" panose="020B0604030504040204" pitchFamily="50" charset="-128"/>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1" sz="2600" kern="1200">
          <a:solidFill>
            <a:schemeClr val="tx1"/>
          </a:solidFill>
          <a:latin typeface="ＭＳ 明朝" panose="02020609040205080304" pitchFamily="17" charset="-128"/>
          <a:ea typeface="ＭＳ 明朝" panose="02020609040205080304" pitchFamily="17" charset="-128"/>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1" sz="2400" kern="1200">
          <a:solidFill>
            <a:schemeClr val="tx1"/>
          </a:solidFill>
          <a:latin typeface="ＭＳ 明朝" panose="02020609040205080304" pitchFamily="17" charset="-128"/>
          <a:ea typeface="ＭＳ 明朝" panose="02020609040205080304" pitchFamily="17" charset="-128"/>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1" sz="2100" kern="1200">
          <a:solidFill>
            <a:schemeClr val="tx1"/>
          </a:solidFill>
          <a:latin typeface="ＭＳ 明朝" panose="02020609040205080304" pitchFamily="17" charset="-128"/>
          <a:ea typeface="ＭＳ 明朝" panose="02020609040205080304" pitchFamily="17" charset="-128"/>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1" sz="2000" kern="1200">
          <a:solidFill>
            <a:schemeClr val="tx1"/>
          </a:solidFill>
          <a:latin typeface="ＭＳ 明朝" panose="02020609040205080304" pitchFamily="17" charset="-128"/>
          <a:ea typeface="ＭＳ 明朝" panose="02020609040205080304" pitchFamily="17" charset="-128"/>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rtlCol="0"/>
          <a:lstStyle/>
          <a:p>
            <a:pPr algn="ctr" rtl="0"/>
            <a:r>
              <a:rPr lang="ja-JP" altLang="en-US" dirty="0">
                <a:latin typeface="Meiryo UI" panose="020B0604030504040204" pitchFamily="50" charset="-128"/>
                <a:ea typeface="Meiryo UI" panose="020B0604030504040204" pitchFamily="50" charset="-128"/>
              </a:rPr>
              <a:t>「テレワーク勤務を促進するために」　</a:t>
            </a:r>
          </a:p>
        </p:txBody>
      </p:sp>
      <p:sp>
        <p:nvSpPr>
          <p:cNvPr id="5" name="サブタイトル 4"/>
          <p:cNvSpPr>
            <a:spLocks noGrp="1"/>
          </p:cNvSpPr>
          <p:nvPr>
            <p:ph type="subTitle" idx="1"/>
          </p:nvPr>
        </p:nvSpPr>
        <p:spPr/>
        <p:txBody>
          <a:bodyPr rtlCol="0">
            <a:normAutofit fontScale="92500" lnSpcReduction="10000"/>
          </a:bodyPr>
          <a:lstStyle/>
          <a:p>
            <a:pPr rtl="0"/>
            <a:r>
              <a:rPr lang="en-US" altLang="ja-JP" dirty="0">
                <a:latin typeface="ＭＳ 明朝" panose="02020609040205080304" pitchFamily="17" charset="-128"/>
                <a:ea typeface="ＭＳ 明朝" panose="02020609040205080304" pitchFamily="17" charset="-128"/>
              </a:rPr>
              <a:t>2020</a:t>
            </a:r>
            <a:r>
              <a:rPr lang="ja-JP" altLang="en-US" dirty="0">
                <a:latin typeface="ＭＳ 明朝" panose="02020609040205080304" pitchFamily="17" charset="-128"/>
                <a:ea typeface="ＭＳ 明朝" panose="02020609040205080304" pitchFamily="17" charset="-128"/>
              </a:rPr>
              <a:t>年</a:t>
            </a:r>
            <a:r>
              <a:rPr lang="en-US" altLang="ja-JP" dirty="0">
                <a:latin typeface="ＭＳ 明朝" panose="02020609040205080304" pitchFamily="17" charset="-128"/>
                <a:ea typeface="ＭＳ 明朝" panose="02020609040205080304" pitchFamily="17" charset="-128"/>
              </a:rPr>
              <a:t>9</a:t>
            </a:r>
            <a:r>
              <a:rPr lang="ja-JP" altLang="en-US" dirty="0">
                <a:latin typeface="ＭＳ 明朝" panose="02020609040205080304" pitchFamily="17" charset="-128"/>
                <a:ea typeface="ＭＳ 明朝" panose="02020609040205080304" pitchFamily="17" charset="-128"/>
              </a:rPr>
              <a:t>月</a:t>
            </a:r>
            <a:r>
              <a:rPr lang="en-US" altLang="ja-JP" dirty="0">
                <a:latin typeface="ＭＳ 明朝" panose="02020609040205080304" pitchFamily="17" charset="-128"/>
                <a:ea typeface="ＭＳ 明朝" panose="02020609040205080304" pitchFamily="17" charset="-128"/>
              </a:rPr>
              <a:t>14</a:t>
            </a:r>
            <a:r>
              <a:rPr lang="ja-JP" altLang="en-US" dirty="0">
                <a:latin typeface="ＭＳ 明朝" panose="02020609040205080304" pitchFamily="17" charset="-128"/>
                <a:ea typeface="ＭＳ 明朝" panose="02020609040205080304" pitchFamily="17" charset="-128"/>
              </a:rPr>
              <a:t>日　公労使による「新しい東京」実現会議</a:t>
            </a:r>
            <a:endParaRPr lang="en-US" altLang="ja-JP" dirty="0">
              <a:latin typeface="ＭＳ 明朝" panose="02020609040205080304" pitchFamily="17" charset="-128"/>
              <a:ea typeface="ＭＳ 明朝" panose="02020609040205080304" pitchFamily="17" charset="-128"/>
            </a:endParaRPr>
          </a:p>
          <a:p>
            <a:pPr rtl="0"/>
            <a:endParaRPr lang="en-US" altLang="ja-JP" dirty="0">
              <a:latin typeface="ＭＳ 明朝" panose="02020609040205080304" pitchFamily="17" charset="-128"/>
              <a:ea typeface="ＭＳ 明朝" panose="02020609040205080304" pitchFamily="17" charset="-128"/>
            </a:endParaRPr>
          </a:p>
          <a:p>
            <a:pPr rtl="0"/>
            <a:r>
              <a:rPr lang="ja-JP" altLang="en-US" dirty="0">
                <a:latin typeface="ＭＳ 明朝" panose="02020609040205080304" pitchFamily="17" charset="-128"/>
                <a:ea typeface="ＭＳ 明朝" panose="02020609040205080304" pitchFamily="17" charset="-128"/>
              </a:rPr>
              <a:t>日本労働組合総連合会東京都連合会</a:t>
            </a:r>
            <a:endParaRPr lang="en-US" altLang="ja-JP" dirty="0">
              <a:latin typeface="ＭＳ 明朝" panose="02020609040205080304" pitchFamily="17" charset="-128"/>
              <a:ea typeface="ＭＳ 明朝" panose="02020609040205080304" pitchFamily="17" charset="-128"/>
            </a:endParaRPr>
          </a:p>
          <a:p>
            <a:pPr rtl="0"/>
            <a:r>
              <a:rPr lang="ja-JP" altLang="en-US" dirty="0">
                <a:latin typeface="ＭＳ 明朝" panose="02020609040205080304" pitchFamily="17" charset="-128"/>
                <a:ea typeface="ＭＳ 明朝" panose="02020609040205080304" pitchFamily="17" charset="-128"/>
              </a:rPr>
              <a:t>会長　杉浦　賢次</a:t>
            </a:r>
          </a:p>
          <a:p>
            <a:pPr rtl="0"/>
            <a:endParaRPr lang="ja-JP" altLang="en-US"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rtlCol="0">
            <a:normAutofit/>
          </a:bodyPr>
          <a:lstStyle/>
          <a:p>
            <a:pPr rtl="0"/>
            <a:r>
              <a:rPr lang="ja-JP" altLang="en-US" sz="4000" dirty="0">
                <a:latin typeface="Meiryo UI" panose="020B0604030504040204" pitchFamily="50" charset="-128"/>
                <a:ea typeface="Meiryo UI" panose="020B0604030504040204" pitchFamily="50" charset="-128"/>
              </a:rPr>
              <a:t>緊急事態宣言で、企業におけるテレワーク利用が急遽拡大しましたが、テレワーク勤務には、課題があります。</a:t>
            </a:r>
          </a:p>
        </p:txBody>
      </p:sp>
      <p:sp>
        <p:nvSpPr>
          <p:cNvPr id="2" name="コンテンツ プレースホルダー 1"/>
          <p:cNvSpPr>
            <a:spLocks noGrp="1"/>
          </p:cNvSpPr>
          <p:nvPr>
            <p:ph idx="1"/>
          </p:nvPr>
        </p:nvSpPr>
        <p:spPr>
          <a:xfrm>
            <a:off x="275206" y="2104007"/>
            <a:ext cx="11567606" cy="4545367"/>
          </a:xfrm>
        </p:spPr>
        <p:txBody>
          <a:bodyPr rtlCol="0">
            <a:normAutofit fontScale="77500" lnSpcReduction="20000"/>
          </a:bodyPr>
          <a:lstStyle/>
          <a:p>
            <a:pPr marL="0" indent="0">
              <a:buNone/>
            </a:pPr>
            <a:r>
              <a:rPr lang="ja-JP" altLang="en-US" dirty="0">
                <a:latin typeface="ＭＳ 明朝" panose="02020609040205080304" pitchFamily="17" charset="-128"/>
                <a:ea typeface="ＭＳ 明朝" panose="02020609040205080304" pitchFamily="17" charset="-128"/>
              </a:rPr>
              <a:t>○従業員に通信費などのコスト転嫁。自宅での事業所衛生基準などの確認。プライバシーとの関係。</a:t>
            </a:r>
            <a:endParaRPr lang="en-US" altLang="ja-JP" dirty="0">
              <a:latin typeface="ＭＳ 明朝" panose="02020609040205080304" pitchFamily="17" charset="-128"/>
              <a:ea typeface="ＭＳ 明朝" panose="02020609040205080304" pitchFamily="17" charset="-128"/>
            </a:endParaRPr>
          </a:p>
          <a:p>
            <a:pPr marL="0" indent="0">
              <a:buNone/>
            </a:pPr>
            <a:r>
              <a:rPr lang="ja-JP" altLang="en-US" dirty="0"/>
              <a:t>　⇒</a:t>
            </a:r>
            <a:r>
              <a:rPr lang="ja-JP" altLang="en-US" b="1" dirty="0">
                <a:latin typeface="ＭＳ ゴシック" panose="020B0609070205080204" pitchFamily="49" charset="-128"/>
                <a:ea typeface="ＭＳ ゴシック" panose="020B0609070205080204" pitchFamily="49" charset="-128"/>
              </a:rPr>
              <a:t>就業環境を改善する費用の補助や整備義務、従業員による請求方法を定めることなど。</a:t>
            </a:r>
            <a:endParaRPr lang="ja-JP" altLang="en-US" dirty="0">
              <a:latin typeface="ＭＳ 明朝" panose="02020609040205080304" pitchFamily="17" charset="-128"/>
              <a:ea typeface="ＭＳ 明朝" panose="02020609040205080304" pitchFamily="17" charset="-128"/>
            </a:endParaRPr>
          </a:p>
          <a:p>
            <a:pPr marL="0" indent="0" rtl="0">
              <a:buNone/>
            </a:pPr>
            <a:r>
              <a:rPr lang="ja-JP" altLang="en-US" dirty="0"/>
              <a:t>○子育て・介護などの家庭生活と仕事との両立の難しさ。ワークとライフの物理的分離の困難さ。</a:t>
            </a:r>
            <a:endParaRPr lang="en-US" altLang="ja-JP" dirty="0"/>
          </a:p>
          <a:p>
            <a:pPr marL="0" indent="0" rtl="0">
              <a:buNone/>
            </a:pPr>
            <a:r>
              <a:rPr lang="ja-JP" altLang="en-US" dirty="0"/>
              <a:t>　⇒</a:t>
            </a:r>
            <a:r>
              <a:rPr lang="ja-JP" altLang="en-US" b="1" dirty="0">
                <a:latin typeface="ＭＳ ゴシック" panose="020B0609070205080204" pitchFamily="49" charset="-128"/>
                <a:ea typeface="ＭＳ ゴシック" panose="020B0609070205080204" pitchFamily="49" charset="-128"/>
              </a:rPr>
              <a:t>中抜け時間対応への就業規則記載や労使協定の締結。新たなワーク・ライフ・バランスが必要。</a:t>
            </a:r>
          </a:p>
          <a:p>
            <a:pPr marL="0" indent="0" rtl="0">
              <a:buNone/>
            </a:pPr>
            <a:r>
              <a:rPr lang="ja-JP" altLang="en-US" dirty="0">
                <a:latin typeface="ＭＳ 明朝" panose="02020609040205080304" pitchFamily="17" charset="-128"/>
                <a:ea typeface="ＭＳ 明朝" panose="02020609040205080304" pitchFamily="17" charset="-128"/>
              </a:rPr>
              <a:t>○テレワーク勤務による長時間・過重労働。</a:t>
            </a:r>
            <a:endParaRPr lang="en-US" altLang="ja-JP" dirty="0">
              <a:latin typeface="ＭＳ 明朝" panose="02020609040205080304" pitchFamily="17" charset="-128"/>
              <a:ea typeface="ＭＳ 明朝" panose="02020609040205080304" pitchFamily="17" charset="-128"/>
            </a:endParaRPr>
          </a:p>
          <a:p>
            <a:pPr marL="0" indent="0" rtl="0">
              <a:buNone/>
            </a:pPr>
            <a:r>
              <a:rPr lang="ja-JP" altLang="en-US" dirty="0"/>
              <a:t>　</a:t>
            </a:r>
            <a:r>
              <a:rPr lang="ja-JP" altLang="en-US" dirty="0">
                <a:latin typeface="ＭＳ 明朝" panose="02020609040205080304" pitchFamily="17" charset="-128"/>
                <a:ea typeface="ＭＳ 明朝" panose="02020609040205080304" pitchFamily="17" charset="-128"/>
              </a:rPr>
              <a:t>⇒</a:t>
            </a:r>
            <a:r>
              <a:rPr lang="ja-JP" altLang="en-US" b="1" dirty="0">
                <a:latin typeface="ＭＳ ゴシック" panose="020B0609070205080204" pitchFamily="49" charset="-128"/>
                <a:ea typeface="ＭＳ ゴシック" panose="020B0609070205080204" pitchFamily="49" charset="-128"/>
              </a:rPr>
              <a:t>業務分担の見直し。労働時間の適正把握や業務管理の必要性。長時間労働による健康障害防止。</a:t>
            </a:r>
          </a:p>
          <a:p>
            <a:pPr marL="0" indent="0" rtl="0">
              <a:buNone/>
            </a:pPr>
            <a:r>
              <a:rPr lang="ja-JP" altLang="en-US" dirty="0"/>
              <a:t>○</a:t>
            </a:r>
            <a:r>
              <a:rPr lang="ja-JP" altLang="en-US" dirty="0">
                <a:latin typeface="ＭＳ 明朝" panose="02020609040205080304" pitchFamily="17" charset="-128"/>
                <a:ea typeface="ＭＳ 明朝" panose="02020609040205080304" pitchFamily="17" charset="-128"/>
              </a:rPr>
              <a:t>上司からの勤務時間外・深夜・休日の連絡や時間外における社内システムへのアクセス。</a:t>
            </a:r>
            <a:endParaRPr lang="en-US" altLang="ja-JP" dirty="0">
              <a:latin typeface="ＭＳ 明朝" panose="02020609040205080304" pitchFamily="17" charset="-128"/>
              <a:ea typeface="ＭＳ 明朝" panose="02020609040205080304" pitchFamily="17" charset="-128"/>
            </a:endParaRPr>
          </a:p>
          <a:p>
            <a:pPr marL="0" indent="0" rtl="0">
              <a:buNone/>
            </a:pPr>
            <a:r>
              <a:rPr lang="ja-JP" altLang="en-US" dirty="0">
                <a:latin typeface="ＭＳ 明朝" panose="02020609040205080304" pitchFamily="17" charset="-128"/>
                <a:ea typeface="ＭＳ 明朝" panose="02020609040205080304" pitchFamily="17" charset="-128"/>
              </a:rPr>
              <a:t>　⇒</a:t>
            </a:r>
            <a:r>
              <a:rPr lang="ja-JP" altLang="en-US" b="1" dirty="0">
                <a:latin typeface="ＭＳ ゴシック" panose="020B0609070205080204" pitchFamily="49" charset="-128"/>
                <a:ea typeface="ＭＳ ゴシック" panose="020B0609070205080204" pitchFamily="49" charset="-128"/>
              </a:rPr>
              <a:t>役職者などに時間外メールの送付自粛を命ずること。深夜休日のアクセス禁止の設定。</a:t>
            </a:r>
            <a:endParaRPr lang="en-US" altLang="ja-JP" b="1" dirty="0">
              <a:latin typeface="ＭＳ ゴシック" panose="020B0609070205080204" pitchFamily="49" charset="-128"/>
              <a:ea typeface="ＭＳ ゴシック" panose="020B0609070205080204" pitchFamily="49" charset="-128"/>
            </a:endParaRPr>
          </a:p>
          <a:p>
            <a:pPr marL="0" indent="0" rtl="0">
              <a:buNone/>
            </a:pPr>
            <a:r>
              <a:rPr lang="ja-JP" altLang="en-US" dirty="0">
                <a:latin typeface="ＭＳ 明朝" panose="02020609040205080304" pitchFamily="17" charset="-128"/>
                <a:ea typeface="ＭＳ 明朝" panose="02020609040205080304" pitchFamily="17" charset="-128"/>
              </a:rPr>
              <a:t>○有期雇用契約者にテレワーク勤務を認めない。⇒</a:t>
            </a:r>
            <a:r>
              <a:rPr lang="ja-JP" altLang="en-US" b="1" dirty="0">
                <a:latin typeface="ＭＳ ゴシック" panose="020B0609070205080204" pitchFamily="49" charset="-128"/>
                <a:ea typeface="ＭＳ ゴシック" panose="020B0609070205080204" pitchFamily="49" charset="-128"/>
              </a:rPr>
              <a:t>同一労働同一賃金の原則を守る必要。</a:t>
            </a:r>
            <a:endParaRPr lang="en-US" altLang="ja-JP" b="1" dirty="0">
              <a:latin typeface="ＭＳ ゴシック" panose="020B0609070205080204" pitchFamily="49" charset="-128"/>
              <a:ea typeface="ＭＳ ゴシック" panose="020B0609070205080204" pitchFamily="49" charset="-128"/>
            </a:endParaRPr>
          </a:p>
          <a:p>
            <a:pPr marL="0" indent="0">
              <a:buNone/>
            </a:pPr>
            <a:r>
              <a:rPr lang="ja-JP" altLang="en-US" dirty="0">
                <a:latin typeface="ＭＳ 明朝" panose="02020609040205080304" pitchFamily="17" charset="-128"/>
                <a:ea typeface="ＭＳ 明朝" panose="02020609040205080304" pitchFamily="17" charset="-128"/>
              </a:rPr>
              <a:t>○適正な業務評価が行われるのか不安。常に仕事を考えるストレスが大きい。運動不足。</a:t>
            </a:r>
            <a:endParaRPr lang="en-US" altLang="ja-JP" dirty="0">
              <a:latin typeface="ＭＳ 明朝" panose="02020609040205080304" pitchFamily="17" charset="-128"/>
              <a:ea typeface="ＭＳ 明朝" panose="02020609040205080304" pitchFamily="17" charset="-128"/>
            </a:endParaRPr>
          </a:p>
          <a:p>
            <a:pPr marL="0" indent="0">
              <a:buNone/>
            </a:pPr>
            <a:r>
              <a:rPr lang="ja-JP" altLang="en-US" dirty="0">
                <a:latin typeface="ＭＳ 明朝" panose="02020609040205080304" pitchFamily="17" charset="-128"/>
                <a:ea typeface="ＭＳ 明朝" panose="02020609040205080304" pitchFamily="17" charset="-128"/>
              </a:rPr>
              <a:t>　⇒</a:t>
            </a:r>
            <a:r>
              <a:rPr lang="ja-JP" altLang="en-US" b="1" dirty="0">
                <a:latin typeface="ＭＳ ゴシック" panose="020B0609070205080204" pitchFamily="49" charset="-128"/>
                <a:ea typeface="ＭＳ ゴシック" panose="020B0609070205080204" pitchFamily="49" charset="-128"/>
              </a:rPr>
              <a:t>評価取扱の説明。医師面接指導、ストレスチェック、メンタルヘルス対策などの健康確保措置。</a:t>
            </a:r>
            <a:endParaRPr lang="en-US" altLang="ja-JP" dirty="0">
              <a:latin typeface="ＭＳ 明朝" panose="02020609040205080304" pitchFamily="17" charset="-128"/>
              <a:ea typeface="ＭＳ 明朝" panose="02020609040205080304" pitchFamily="17" charset="-128"/>
            </a:endParaRPr>
          </a:p>
          <a:p>
            <a:pPr marL="0" indent="0">
              <a:buNone/>
            </a:pPr>
            <a:r>
              <a:rPr lang="ja-JP" altLang="en-US" dirty="0"/>
              <a:t>○労働災害、「在宅勤務うつ」などの職業病。</a:t>
            </a:r>
            <a:endParaRPr lang="en-US" altLang="ja-JP" dirty="0"/>
          </a:p>
          <a:p>
            <a:pPr marL="0" indent="0">
              <a:buNone/>
            </a:pPr>
            <a:r>
              <a:rPr lang="ja-JP" altLang="en-US" dirty="0"/>
              <a:t>　⇒</a:t>
            </a:r>
            <a:r>
              <a:rPr lang="ja-JP" altLang="en-US" b="1" dirty="0">
                <a:latin typeface="ＭＳ ゴシック" panose="020B0609070205080204" pitchFamily="49" charset="-128"/>
                <a:ea typeface="ＭＳ ゴシック" panose="020B0609070205080204" pitchFamily="49" charset="-128"/>
              </a:rPr>
              <a:t>使用者が補償責任を負う労災保険の適用対象。健康な働き方を支援する産業保健活動が必要。</a:t>
            </a:r>
            <a:endParaRPr lang="en-US" altLang="ja-JP" dirty="0">
              <a:latin typeface="ＭＳ 明朝" panose="02020609040205080304" pitchFamily="17" charset="-128"/>
              <a:ea typeface="ＭＳ 明朝" panose="02020609040205080304" pitchFamily="17" charset="-128"/>
            </a:endParaRPr>
          </a:p>
          <a:p>
            <a:pPr marL="0" indent="0" rtl="0">
              <a:buNone/>
            </a:pPr>
            <a:r>
              <a:rPr lang="ja-JP" altLang="en-US" dirty="0">
                <a:latin typeface="ＭＳ 明朝" panose="02020609040205080304" pitchFamily="17" charset="-128"/>
                <a:ea typeface="ＭＳ 明朝" panose="02020609040205080304" pitchFamily="17" charset="-128"/>
              </a:rPr>
              <a:t>○テレワーク勤務によるリモートハラスメント⇒</a:t>
            </a:r>
            <a:r>
              <a:rPr lang="ja-JP" altLang="en-US" b="1" dirty="0">
                <a:latin typeface="ＭＳ ゴシック" panose="020B0609070205080204" pitchFamily="49" charset="-128"/>
                <a:ea typeface="ＭＳ ゴシック" panose="020B0609070205080204" pitchFamily="49" charset="-128"/>
              </a:rPr>
              <a:t>事実関係の把握とハラスメント対応が必要。</a:t>
            </a:r>
            <a:endParaRPr lang="en-US" altLang="ja-JP" dirty="0">
              <a:latin typeface="ＭＳ 明朝" panose="02020609040205080304" pitchFamily="17" charset="-128"/>
              <a:ea typeface="ＭＳ 明朝" panose="02020609040205080304" pitchFamily="17" charset="-128"/>
            </a:endParaRPr>
          </a:p>
          <a:p>
            <a:pPr marL="0" indent="0" rtl="0">
              <a:buNone/>
            </a:pPr>
            <a:endParaRPr lang="en-US" altLang="ja-JP" dirty="0"/>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rtlCol="0">
            <a:normAutofit fontScale="90000"/>
          </a:bodyPr>
          <a:lstStyle/>
          <a:p>
            <a:pPr rtl="0"/>
            <a:r>
              <a:rPr lang="ja-JP" altLang="en-US" dirty="0">
                <a:latin typeface="Meiryo UI" panose="020B0604030504040204" pitchFamily="50" charset="-128"/>
                <a:ea typeface="Meiryo UI" panose="020B0604030504040204" pitchFamily="50" charset="-128"/>
              </a:rPr>
              <a:t>バランスの取れた「事業所勤務」と</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　　　　　　　　　　「テレワーク勤務」が必要です。</a:t>
            </a:r>
            <a:endParaRPr lang="ja" dirty="0">
              <a:latin typeface="Meiryo UI" panose="020B0604030504040204" pitchFamily="50" charset="-128"/>
              <a:ea typeface="Meiryo UI" panose="020B0604030504040204" pitchFamily="50" charset="-128"/>
            </a:endParaRPr>
          </a:p>
        </p:txBody>
      </p:sp>
      <p:sp>
        <p:nvSpPr>
          <p:cNvPr id="2" name="コンテンツ プレースホルダー 1"/>
          <p:cNvSpPr>
            <a:spLocks noGrp="1"/>
          </p:cNvSpPr>
          <p:nvPr>
            <p:ph idx="1"/>
          </p:nvPr>
        </p:nvSpPr>
        <p:spPr>
          <a:xfrm>
            <a:off x="609600" y="1935480"/>
            <a:ext cx="10972800" cy="4393353"/>
          </a:xfrm>
        </p:spPr>
        <p:txBody>
          <a:bodyPr rtlCol="0">
            <a:normAutofit fontScale="92500" lnSpcReduction="20000"/>
          </a:bodyPr>
          <a:lstStyle/>
          <a:p>
            <a:pPr marL="0" indent="0" rtl="0">
              <a:buNone/>
            </a:pPr>
            <a:r>
              <a:rPr lang="ja-JP" altLang="en-US" b="1" dirty="0">
                <a:latin typeface="ＭＳ ゴシック" panose="020B0609070205080204" pitchFamily="49" charset="-128"/>
                <a:ea typeface="ＭＳ ゴシック" panose="020B0609070205080204" pitchFamily="49" charset="-128"/>
              </a:rPr>
              <a:t>提言</a:t>
            </a:r>
            <a:endParaRPr lang="en-US" altLang="ja" b="1" dirty="0">
              <a:latin typeface="ＭＳ ゴシック" panose="020B0609070205080204" pitchFamily="49" charset="-128"/>
              <a:ea typeface="ＭＳ ゴシック" panose="020B0609070205080204" pitchFamily="49" charset="-128"/>
            </a:endParaRPr>
          </a:p>
          <a:p>
            <a:pPr rtl="0"/>
            <a:r>
              <a:rPr lang="ja-JP" altLang="en-US" dirty="0">
                <a:latin typeface="ＭＳ ゴシック" panose="020B0609070205080204" pitchFamily="49" charset="-128"/>
                <a:ea typeface="ＭＳ ゴシック" panose="020B0609070205080204" pitchFamily="49" charset="-128"/>
              </a:rPr>
              <a:t>企業において従業員が納得するテレワーク勤務を運用するために就業規則を作成し、労使協議を行って各種協定を改定するといったルールづくりを推奨するとともに、都において、働く人々がテレワーク勤務によって負担増とならない支援策を推進・導入すること。</a:t>
            </a:r>
            <a:endParaRPr lang="ja" dirty="0">
              <a:latin typeface="ＭＳ ゴシック" panose="020B0609070205080204" pitchFamily="49" charset="-128"/>
              <a:ea typeface="ＭＳ ゴシック" panose="020B0609070205080204" pitchFamily="49" charset="-128"/>
            </a:endParaRPr>
          </a:p>
          <a:p>
            <a:pPr rtl="0"/>
            <a:r>
              <a:rPr lang="ja-JP" altLang="en-US" dirty="0">
                <a:latin typeface="ＭＳ ゴシック" panose="020B0609070205080204" pitchFamily="49" charset="-128"/>
                <a:ea typeface="ＭＳ ゴシック" panose="020B0609070205080204" pitchFamily="49" charset="-128"/>
              </a:rPr>
              <a:t>駅前や地域でのサテライトオフィス勤務が増え、子育て機能があるサテライトオフィスを設置することで、地域活性化や子育て支援、地域消費の向上にもつなげること。</a:t>
            </a:r>
            <a:endParaRPr lang="ja" dirty="0">
              <a:latin typeface="ＭＳ ゴシック" panose="020B0609070205080204" pitchFamily="49" charset="-128"/>
              <a:ea typeface="ＭＳ ゴシック" panose="020B0609070205080204" pitchFamily="49" charset="-128"/>
            </a:endParaRPr>
          </a:p>
          <a:p>
            <a:pPr rtl="0"/>
            <a:r>
              <a:rPr lang="ja-JP" altLang="en-US" dirty="0">
                <a:latin typeface="ＭＳ ゴシック" panose="020B0609070205080204" pitchFamily="49" charset="-128"/>
                <a:ea typeface="ＭＳ ゴシック" panose="020B0609070205080204" pitchFamily="49" charset="-128"/>
              </a:rPr>
              <a:t>テレワーク勤務が広がることにより、若年者や中高年世代に運動不足や健康障害を招くおそれがあるため、健康維持や生活習慣病の防止、メンタルヘルス対策への支援などに取り組むこと。</a:t>
            </a:r>
            <a:endParaRPr lang="en-US" altLang="ja-JP" dirty="0">
              <a:latin typeface="ＭＳ ゴシック" panose="020B0609070205080204" pitchFamily="49" charset="-128"/>
              <a:ea typeface="ＭＳ ゴシック" panose="020B0609070205080204" pitchFamily="49" charset="-128"/>
            </a:endParaRPr>
          </a:p>
          <a:p>
            <a:pPr marL="0" indent="0" rtl="0">
              <a:buNone/>
            </a:pPr>
            <a:endParaRPr lang="en-US" altLang="ja-JP" dirty="0">
              <a:latin typeface="ＭＳ ゴシック" panose="020B0609070205080204" pitchFamily="49" charset="-128"/>
              <a:ea typeface="ＭＳ ゴシック" panose="020B0609070205080204" pitchFamily="49" charset="-128"/>
            </a:endParaRPr>
          </a:p>
          <a:p>
            <a:pPr marL="0" indent="0" rtl="0">
              <a:buNone/>
            </a:pPr>
            <a:r>
              <a:rPr lang="en-US" altLang="ja-JP" sz="2200" b="1" dirty="0">
                <a:latin typeface="ＭＳ 明朝" panose="02020609040205080304" pitchFamily="49" charset="-128"/>
                <a:ea typeface="ＭＳ 明朝" panose="02020609040205080304" pitchFamily="49" charset="-128"/>
              </a:rPr>
              <a:t>※</a:t>
            </a:r>
            <a:r>
              <a:rPr lang="ja-JP" altLang="en-US" sz="2200" b="1" dirty="0">
                <a:latin typeface="ＭＳ 明朝" panose="02020609040205080304" pitchFamily="49" charset="-128"/>
                <a:ea typeface="ＭＳ 明朝" panose="02020609040205080304" pitchFamily="49" charset="-128"/>
              </a:rPr>
              <a:t>厚生労働省「テレワークモデル就業規則」、連合「テレワークに関する調査</a:t>
            </a:r>
            <a:r>
              <a:rPr lang="en-US" altLang="ja-JP" sz="2200" b="1" dirty="0">
                <a:latin typeface="ＭＳ 明朝" panose="02020609040205080304" pitchFamily="49" charset="-128"/>
                <a:ea typeface="ＭＳ 明朝" panose="02020609040205080304" pitchFamily="49" charset="-128"/>
              </a:rPr>
              <a:t>2020</a:t>
            </a:r>
            <a:r>
              <a:rPr lang="ja-JP" altLang="en-US" sz="2200" b="1" dirty="0">
                <a:latin typeface="ＭＳ 明朝" panose="02020609040205080304" pitchFamily="49" charset="-128"/>
                <a:ea typeface="ＭＳ 明朝" panose="02020609040205080304" pitchFamily="49" charset="-128"/>
              </a:rPr>
              <a:t>」など参照。</a:t>
            </a:r>
            <a:endParaRPr lang="en-US" altLang="ja-JP" sz="2200" b="1" dirty="0">
              <a:latin typeface="ＭＳ 明朝" panose="02020609040205080304" pitchFamily="49" charset="-128"/>
              <a:ea typeface="ＭＳ 明朝" panose="02020609040205080304" pitchFamily="49" charset="-128"/>
            </a:endParaRPr>
          </a:p>
          <a:p>
            <a:pPr rtl="0"/>
            <a:endParaRPr lang="ja"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5488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ブレーンストーミングのプレゼンテーション">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482_TF03460637.potx" id="{8F3B156D-932A-4C4F-B19B-13DA9C7AB513}" vid="{CAF0C7A8-6467-402F-B5CC-E460ADA54AE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ビジネス ブレーンストーミング プレゼンテーション</Template>
  <TotalTime>70</TotalTime>
  <Words>554</Words>
  <Application>Microsoft Office PowerPoint</Application>
  <PresentationFormat>ワイド画面</PresentationFormat>
  <Paragraphs>30</Paragraphs>
  <Slides>3</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Meiryo UI</vt:lpstr>
      <vt:lpstr>ＭＳ ゴシック</vt:lpstr>
      <vt:lpstr>ＭＳ 明朝</vt:lpstr>
      <vt:lpstr>Palatino Linotype</vt:lpstr>
      <vt:lpstr>Wingdings 2</vt:lpstr>
      <vt:lpstr>ブレーンストーミングのプレゼンテーション</vt:lpstr>
      <vt:lpstr>「テレワーク勤務を促進するために」　</vt:lpstr>
      <vt:lpstr>緊急事態宣言で、企業におけるテレワーク利用が急遽拡大しましたが、テレワーク勤務には、課題があります。</vt:lpstr>
      <vt:lpstr>バランスの取れた「事業所勤務」と 　　　　　　　　　　「テレワーク勤務」が必要です。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「テレワーク勤務を促進するために」</dc:title>
  <dc:creator>連合 東京</dc:creator>
  <cp:lastModifiedBy>連合 東京</cp:lastModifiedBy>
  <cp:revision>12</cp:revision>
  <cp:lastPrinted>2020-09-07T11:38:48Z</cp:lastPrinted>
  <dcterms:created xsi:type="dcterms:W3CDTF">2020-09-04T01:35:18Z</dcterms:created>
  <dcterms:modified xsi:type="dcterms:W3CDTF">2020-09-07T11:38:57Z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